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66" d="100"/>
          <a:sy n="166" d="100"/>
        </p:scale>
        <p:origin x="-5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D0D1D-B350-F246-9DA3-C0CB12DF7667}" type="datetimeFigureOut">
              <a:t>3/9/14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5FF2-99DF-F145-93D0-FC56C173DC87}" type="slidenum"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D0D1D-B350-F246-9DA3-C0CB12DF7667}" type="datetimeFigureOut">
              <a:t>3/9/14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5FF2-99DF-F145-93D0-FC56C173DC87}" type="slidenum"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BD0D1D-B350-F246-9DA3-C0CB12DF7667}" type="datetimeFigureOut">
              <a:t>3/9/14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5FF2-99DF-F145-93D0-FC56C173DC87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BD0D1D-B350-F246-9DA3-C0CB12DF7667}" type="datetimeFigureOut">
              <a:t>3/9/14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5FF2-99DF-F145-93D0-FC56C173DC87}" type="slidenum"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BD0D1D-B350-F246-9DA3-C0CB12DF7667}" type="datetimeFigureOut">
              <a:t>3/9/14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5FF2-99DF-F145-93D0-FC56C173DC87}" type="slidenum"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D0D1D-B350-F246-9DA3-C0CB12DF7667}" type="datetimeFigureOut">
              <a:t>3/9/14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5FF2-99DF-F145-93D0-FC56C173DC87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D0D1D-B350-F246-9DA3-C0CB12DF7667}" type="datetimeFigureOut">
              <a:t>3/9/14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5FF2-99DF-F145-93D0-FC56C173DC87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D0D1D-B350-F246-9DA3-C0CB12DF7667}" type="datetimeFigureOut">
              <a:t>3/9/14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5FF2-99DF-F145-93D0-FC56C173DC87}" type="slidenum"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D0D1D-B350-F246-9DA3-C0CB12DF7667}" type="datetimeFigureOut">
              <a:t>3/9/14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5FF2-99DF-F145-93D0-FC56C173DC87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BD0D1D-B350-F246-9DA3-C0CB12DF7667}" type="datetimeFigureOut">
              <a:t>3/9/14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5D65FF2-99DF-F145-93D0-FC56C173DC87}" type="slidenum"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D0D1D-B350-F246-9DA3-C0CB12DF7667}" type="datetimeFigureOut">
              <a:t>3/9/14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5FF2-99DF-F145-93D0-FC56C173DC87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D0D1D-B350-F246-9DA3-C0CB12DF7667}" type="datetimeFigureOut">
              <a:t>3/9/14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5FF2-99DF-F145-93D0-FC56C173DC87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D0D1D-B350-F246-9DA3-C0CB12DF7667}" type="datetimeFigureOut">
              <a:t>3/9/14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5FF2-99DF-F145-93D0-FC56C173DC87}" type="slidenum"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D0D1D-B350-F246-9DA3-C0CB12DF7667}" type="datetimeFigureOut">
              <a:t>3/9/14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5FF2-99DF-F145-93D0-FC56C173DC87}" type="slidenum"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D0D1D-B350-F246-9DA3-C0CB12DF7667}" type="datetimeFigureOut">
              <a:t>3/9/14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5FF2-99DF-F145-93D0-FC56C173DC87}" type="slidenum"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D0D1D-B350-F246-9DA3-C0CB12DF7667}" type="datetimeFigureOut">
              <a:t>3/9/14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5FF2-99DF-F145-93D0-FC56C173DC87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9BD0D1D-B350-F246-9DA3-C0CB12DF7667}" type="datetimeFigureOut">
              <a:t>3/9/14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5D65FF2-99DF-F145-93D0-FC56C173DC87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969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9561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137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Genesis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Funkstick Nyogruv</dc:creator>
  <cp:lastModifiedBy>Funkstick Nyogruv</cp:lastModifiedBy>
  <cp:revision>2</cp:revision>
  <dcterms:created xsi:type="dcterms:W3CDTF">2014-03-09T12:52:28Z</dcterms:created>
  <dcterms:modified xsi:type="dcterms:W3CDTF">2014-03-09T15:10:27Z</dcterms:modified>
</cp:coreProperties>
</file>